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1"/>
  </p:notesMasterIdLst>
  <p:sldIdLst>
    <p:sldId id="256" r:id="rId5"/>
    <p:sldId id="25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79" r:id="rId14"/>
    <p:sldId id="266" r:id="rId15"/>
    <p:sldId id="282" r:id="rId16"/>
    <p:sldId id="276" r:id="rId17"/>
    <p:sldId id="281" r:id="rId18"/>
    <p:sldId id="280" r:id="rId19"/>
    <p:sldId id="265" r:id="rId2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8E6C3-A7E3-C049-8090-702EDC85600C}" v="64" dt="2025-09-02T05:36:03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1977"/>
  </p:normalViewPr>
  <p:slideViewPr>
    <p:cSldViewPr snapToGrid="0" snapToObjects="1">
      <p:cViewPr varScale="1">
        <p:scale>
          <a:sx n="143" d="100"/>
          <a:sy n="143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09-03T12:49:30.438" v="950" actId="2696"/>
      <pc:docMkLst>
        <pc:docMk/>
      </pc:docMkLst>
      <pc:sldChg chg="addSp delSp modSp mod">
        <pc:chgData name="Riccardo Berta" userId="c8694f89-bba4-4576-b0a8-456619ca5a8c" providerId="ADAL" clId="{FDDBFC5A-5EA9-5330-BEB8-433D7E3B4C4E}" dt="2025-09-01T13:00:44.620" v="255" actId="20577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09-01T13:00:44.620" v="255" actId="20577"/>
          <ac:spMkLst>
            <pc:docMk/>
            <pc:sldMk cId="0" sldId="257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09:21:10.124" v="135" actId="1076"/>
          <ac:picMkLst>
            <pc:docMk/>
            <pc:sldMk cId="0" sldId="257"/>
            <ac:picMk id="4" creationId="{950E0E1B-A241-89D0-9BA2-63F3998E9FB6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05:37:44.222" v="23" actId="1076"/>
        <pc:sldMkLst>
          <pc:docMk/>
          <pc:sldMk cId="1899110855" sldId="258"/>
        </pc:sldMkLst>
        <pc:picChg chg="add mod">
          <ac:chgData name="Riccardo Berta" userId="c8694f89-bba4-4576-b0a8-456619ca5a8c" providerId="ADAL" clId="{FDDBFC5A-5EA9-5330-BEB8-433D7E3B4C4E}" dt="2025-09-01T05:37:44.222" v="23" actId="1076"/>
          <ac:picMkLst>
            <pc:docMk/>
            <pc:sldMk cId="1899110855" sldId="258"/>
            <ac:picMk id="4" creationId="{788319D7-6EBF-2974-0EA7-52B1A4E55336}"/>
          </ac:picMkLst>
        </pc:picChg>
      </pc:sldChg>
      <pc:sldChg chg="modSp mod">
        <pc:chgData name="Riccardo Berta" userId="c8694f89-bba4-4576-b0a8-456619ca5a8c" providerId="ADAL" clId="{FDDBFC5A-5EA9-5330-BEB8-433D7E3B4C4E}" dt="2025-09-02T05:33:55.424" v="872" actId="1076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09-02T05:33:55.424" v="872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DDBFC5A-5EA9-5330-BEB8-433D7E3B4C4E}" dt="2025-09-01T14:08:38.039" v="483" actId="5793"/>
        <pc:sldMkLst>
          <pc:docMk/>
          <pc:sldMk cId="1104208334" sldId="260"/>
        </pc:sldMkLst>
        <pc:spChg chg="mod">
          <ac:chgData name="Riccardo Berta" userId="c8694f89-bba4-4576-b0a8-456619ca5a8c" providerId="ADAL" clId="{FDDBFC5A-5EA9-5330-BEB8-433D7E3B4C4E}" dt="2025-09-01T14:08:38.039" v="483" actId="5793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FDDBFC5A-5EA9-5330-BEB8-433D7E3B4C4E}" dt="2025-09-01T09:33:57.357" v="150" actId="1076"/>
          <ac:picMkLst>
            <pc:docMk/>
            <pc:sldMk cId="1104208334" sldId="260"/>
            <ac:picMk id="4" creationId="{407E6331-94B4-F14E-7B40-A2AC0788BD01}"/>
          </ac:picMkLst>
        </pc:picChg>
      </pc:sldChg>
      <pc:sldChg chg="modSp mod">
        <pc:chgData name="Riccardo Berta" userId="c8694f89-bba4-4576-b0a8-456619ca5a8c" providerId="ADAL" clId="{FDDBFC5A-5EA9-5330-BEB8-433D7E3B4C4E}" dt="2025-09-01T14:17:51.960" v="639" actId="20577"/>
        <pc:sldMkLst>
          <pc:docMk/>
          <pc:sldMk cId="1290395919" sldId="261"/>
        </pc:sldMkLst>
        <pc:spChg chg="mod">
          <ac:chgData name="Riccardo Berta" userId="c8694f89-bba4-4576-b0a8-456619ca5a8c" providerId="ADAL" clId="{FDDBFC5A-5EA9-5330-BEB8-433D7E3B4C4E}" dt="2025-09-01T14:17:51.960" v="639" actId="20577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FDDBFC5A-5EA9-5330-BEB8-433D7E3B4C4E}" dt="2025-09-01T14:02:47.216" v="430" actId="1076"/>
          <ac:spMkLst>
            <pc:docMk/>
            <pc:sldMk cId="1290395919" sldId="261"/>
            <ac:spMk id="3" creationId="{443CA410-E246-EACE-351E-80C846A06F66}"/>
          </ac:spMkLst>
        </pc:spChg>
      </pc:sldChg>
      <pc:sldChg chg="addSp delSp modSp mod">
        <pc:chgData name="Riccardo Berta" userId="c8694f89-bba4-4576-b0a8-456619ca5a8c" providerId="ADAL" clId="{FDDBFC5A-5EA9-5330-BEB8-433D7E3B4C4E}" dt="2025-09-01T14:12:13.715" v="560" actId="113"/>
        <pc:sldMkLst>
          <pc:docMk/>
          <pc:sldMk cId="4130549615" sldId="262"/>
        </pc:sldMkLst>
        <pc:spChg chg="mod">
          <ac:chgData name="Riccardo Berta" userId="c8694f89-bba4-4576-b0a8-456619ca5a8c" providerId="ADAL" clId="{FDDBFC5A-5EA9-5330-BEB8-433D7E3B4C4E}" dt="2025-09-01T14:04:26.863" v="443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01T14:12:13.715" v="56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2:08.572" v="558" actId="1076"/>
          <ac:picMkLst>
            <pc:docMk/>
            <pc:sldMk cId="4130549615" sldId="262"/>
            <ac:picMk id="4" creationId="{5956B2D2-224B-CBF5-56E5-0D93ED7AF94D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14:13:42.491" v="588" actId="20577"/>
        <pc:sldMkLst>
          <pc:docMk/>
          <pc:sldMk cId="3102138681" sldId="263"/>
        </pc:sldMkLst>
        <pc:spChg chg="mod">
          <ac:chgData name="Riccardo Berta" userId="c8694f89-bba4-4576-b0a8-456619ca5a8c" providerId="ADAL" clId="{FDDBFC5A-5EA9-5330-BEB8-433D7E3B4C4E}" dt="2025-09-01T14:13:34.769" v="583" actId="20577"/>
          <ac:spMkLst>
            <pc:docMk/>
            <pc:sldMk cId="3102138681" sldId="263"/>
            <ac:spMk id="4" creationId="{F4D09BBD-B357-6547-1869-C5A2382FCC8B}"/>
          </ac:spMkLst>
        </pc:spChg>
        <pc:spChg chg="mod">
          <ac:chgData name="Riccardo Berta" userId="c8694f89-bba4-4576-b0a8-456619ca5a8c" providerId="ADAL" clId="{FDDBFC5A-5EA9-5330-BEB8-433D7E3B4C4E}" dt="2025-09-01T14:13:42.491" v="588" actId="20577"/>
          <ac:spMkLst>
            <pc:docMk/>
            <pc:sldMk cId="3102138681" sldId="263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3:37.821" v="584" actId="1076"/>
          <ac:picMkLst>
            <pc:docMk/>
            <pc:sldMk cId="3102138681" sldId="263"/>
            <ac:picMk id="2" creationId="{AFADEAF2-6773-C4DE-5947-E6EA4F88C247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14:16:39.836" v="631" actId="1038"/>
        <pc:sldMkLst>
          <pc:docMk/>
          <pc:sldMk cId="2113557187" sldId="264"/>
        </pc:sldMkLst>
        <pc:spChg chg="mod">
          <ac:chgData name="Riccardo Berta" userId="c8694f89-bba4-4576-b0a8-456619ca5a8c" providerId="ADAL" clId="{FDDBFC5A-5EA9-5330-BEB8-433D7E3B4C4E}" dt="2025-09-01T14:13:50.830" v="597" actId="20577"/>
          <ac:spMkLst>
            <pc:docMk/>
            <pc:sldMk cId="2113557187" sldId="264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5:50.698" v="618" actId="1076"/>
          <ac:picMkLst>
            <pc:docMk/>
            <pc:sldMk cId="2113557187" sldId="264"/>
            <ac:picMk id="2" creationId="{B82A4D78-0F2F-2DC3-13EB-816A73EAD3B1}"/>
          </ac:picMkLst>
        </pc:picChg>
        <pc:picChg chg="add mod">
          <ac:chgData name="Riccardo Berta" userId="c8694f89-bba4-4576-b0a8-456619ca5a8c" providerId="ADAL" clId="{FDDBFC5A-5EA9-5330-BEB8-433D7E3B4C4E}" dt="2025-09-01T14:15:22.307" v="609" actId="1076"/>
          <ac:picMkLst>
            <pc:docMk/>
            <pc:sldMk cId="2113557187" sldId="264"/>
            <ac:picMk id="5" creationId="{6C4199E4-6625-96AB-DBDF-5053C3EB5552}"/>
          </ac:picMkLst>
        </pc:picChg>
        <pc:picChg chg="add mod">
          <ac:chgData name="Riccardo Berta" userId="c8694f89-bba4-4576-b0a8-456619ca5a8c" providerId="ADAL" clId="{FDDBFC5A-5EA9-5330-BEB8-433D7E3B4C4E}" dt="2025-09-01T14:16:38.070" v="629" actId="1037"/>
          <ac:picMkLst>
            <pc:docMk/>
            <pc:sldMk cId="2113557187" sldId="264"/>
            <ac:picMk id="7" creationId="{9FAF8BD8-2096-0800-0331-9353D45E788D}"/>
          </ac:picMkLst>
        </pc:picChg>
        <pc:picChg chg="add mod">
          <ac:chgData name="Riccardo Berta" userId="c8694f89-bba4-4576-b0a8-456619ca5a8c" providerId="ADAL" clId="{FDDBFC5A-5EA9-5330-BEB8-433D7E3B4C4E}" dt="2025-09-01T14:16:36.606" v="626" actId="1076"/>
          <ac:picMkLst>
            <pc:docMk/>
            <pc:sldMk cId="2113557187" sldId="264"/>
            <ac:picMk id="9" creationId="{67E749DF-D130-A818-DAFA-85F7FD3F3A89}"/>
          </ac:picMkLst>
        </pc:picChg>
        <pc:picChg chg="add mod">
          <ac:chgData name="Riccardo Berta" userId="c8694f89-bba4-4576-b0a8-456619ca5a8c" providerId="ADAL" clId="{FDDBFC5A-5EA9-5330-BEB8-433D7E3B4C4E}" dt="2025-09-01T14:16:39.836" v="631" actId="1038"/>
          <ac:picMkLst>
            <pc:docMk/>
            <pc:sldMk cId="2113557187" sldId="264"/>
            <ac:picMk id="11" creationId="{C567A33F-830B-1474-8FBB-C15CA8D4679C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2T05:37:01.045" v="949" actId="1076"/>
        <pc:sldMkLst>
          <pc:docMk/>
          <pc:sldMk cId="2045385232" sldId="265"/>
        </pc:sldMkLst>
        <pc:spChg chg="mod">
          <ac:chgData name="Riccardo Berta" userId="c8694f89-bba4-4576-b0a8-456619ca5a8c" providerId="ADAL" clId="{FDDBFC5A-5EA9-5330-BEB8-433D7E3B4C4E}" dt="2025-09-02T05:36:55.276" v="94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FDDBFC5A-5EA9-5330-BEB8-433D7E3B4C4E}" dt="2025-09-02T05:37:01.045" v="949" actId="1076"/>
          <ac:picMkLst>
            <pc:docMk/>
            <pc:sldMk cId="2045385232" sldId="265"/>
            <ac:picMk id="4" creationId="{9C8F86DC-BF14-13D6-48E1-BC8CDB3BBE3A}"/>
          </ac:picMkLst>
        </pc:picChg>
        <pc:picChg chg="del">
          <ac:chgData name="Riccardo Berta" userId="c8694f89-bba4-4576-b0a8-456619ca5a8c" providerId="ADAL" clId="{FDDBFC5A-5EA9-5330-BEB8-433D7E3B4C4E}" dt="2025-09-02T05:30:17.215" v="812" actId="478"/>
          <ac:picMkLst>
            <pc:docMk/>
            <pc:sldMk cId="2045385232" sldId="265"/>
            <ac:picMk id="5" creationId="{6F2A372C-E4F3-6EB3-7011-0A41077F7959}"/>
          </ac:picMkLst>
        </pc:picChg>
      </pc:sldChg>
      <pc:sldChg chg="modSp mod ord">
        <pc:chgData name="Riccardo Berta" userId="c8694f89-bba4-4576-b0a8-456619ca5a8c" providerId="ADAL" clId="{FDDBFC5A-5EA9-5330-BEB8-433D7E3B4C4E}" dt="2025-09-02T05:29:35.329" v="810" actId="404"/>
        <pc:sldMkLst>
          <pc:docMk/>
          <pc:sldMk cId="1763721470" sldId="266"/>
        </pc:sldMkLst>
        <pc:spChg chg="mod">
          <ac:chgData name="Riccardo Berta" userId="c8694f89-bba4-4576-b0a8-456619ca5a8c" providerId="ADAL" clId="{FDDBFC5A-5EA9-5330-BEB8-433D7E3B4C4E}" dt="2025-09-02T05:29:35.329" v="810" actId="404"/>
          <ac:spMkLst>
            <pc:docMk/>
            <pc:sldMk cId="1763721470" sldId="266"/>
            <ac:spMk id="3" creationId="{443CA410-E246-EACE-351E-80C846A06F66}"/>
          </ac:spMkLst>
        </pc:spChg>
      </pc:sldChg>
      <pc:sldChg chg="modSp del mod">
        <pc:chgData name="Riccardo Berta" userId="c8694f89-bba4-4576-b0a8-456619ca5a8c" providerId="ADAL" clId="{FDDBFC5A-5EA9-5330-BEB8-433D7E3B4C4E}" dt="2025-09-03T12:49:30.438" v="950" actId="2696"/>
        <pc:sldMkLst>
          <pc:docMk/>
          <pc:sldMk cId="97697531" sldId="275"/>
        </pc:sldMkLst>
      </pc:sldChg>
      <pc:sldChg chg="addSp delSp modSp mod delAnim">
        <pc:chgData name="Riccardo Berta" userId="c8694f89-bba4-4576-b0a8-456619ca5a8c" providerId="ADAL" clId="{FDDBFC5A-5EA9-5330-BEB8-433D7E3B4C4E}" dt="2025-09-02T05:29:51.683" v="811" actId="113"/>
        <pc:sldMkLst>
          <pc:docMk/>
          <pc:sldMk cId="1370485989" sldId="276"/>
        </pc:sldMkLst>
        <pc:spChg chg="mod">
          <ac:chgData name="Riccardo Berta" userId="c8694f89-bba4-4576-b0a8-456619ca5a8c" providerId="ADAL" clId="{FDDBFC5A-5EA9-5330-BEB8-433D7E3B4C4E}" dt="2025-09-01T12:31:42.601" v="163" actId="20577"/>
          <ac:spMkLst>
            <pc:docMk/>
            <pc:sldMk cId="1370485989" sldId="276"/>
            <ac:spMk id="2" creationId="{7ACF5050-2FE7-D51A-3B42-49745B74F8BD}"/>
          </ac:spMkLst>
        </pc:spChg>
        <pc:spChg chg="mod">
          <ac:chgData name="Riccardo Berta" userId="c8694f89-bba4-4576-b0a8-456619ca5a8c" providerId="ADAL" clId="{FDDBFC5A-5EA9-5330-BEB8-433D7E3B4C4E}" dt="2025-09-02T05:29:51.683" v="811" actId="113"/>
          <ac:spMkLst>
            <pc:docMk/>
            <pc:sldMk cId="1370485989" sldId="276"/>
            <ac:spMk id="3" creationId="{443CA410-E246-EACE-351E-80C846A06F66}"/>
          </ac:spMkLst>
        </pc:spChg>
        <pc:picChg chg="add mod">
          <ac:chgData name="Riccardo Berta" userId="c8694f89-bba4-4576-b0a8-456619ca5a8c" providerId="ADAL" clId="{FDDBFC5A-5EA9-5330-BEB8-433D7E3B4C4E}" dt="2025-09-01T12:34:14.545" v="196" actId="1076"/>
          <ac:picMkLst>
            <pc:docMk/>
            <pc:sldMk cId="1370485989" sldId="276"/>
            <ac:picMk id="12" creationId="{CE2C15E7-AF96-9F67-66BF-FEA4E10C58E0}"/>
          </ac:picMkLst>
        </pc:picChg>
      </pc:sldChg>
      <pc:sldChg chg="del">
        <pc:chgData name="Riccardo Berta" userId="c8694f89-bba4-4576-b0a8-456619ca5a8c" providerId="ADAL" clId="{FDDBFC5A-5EA9-5330-BEB8-433D7E3B4C4E}" dt="2025-09-01T14:16:50.627" v="632" actId="2696"/>
        <pc:sldMkLst>
          <pc:docMk/>
          <pc:sldMk cId="3608755259" sldId="278"/>
        </pc:sldMkLst>
      </pc:sldChg>
      <pc:sldChg chg="addSp delSp modSp mod">
        <pc:chgData name="Riccardo Berta" userId="c8694f89-bba4-4576-b0a8-456619ca5a8c" providerId="ADAL" clId="{FDDBFC5A-5EA9-5330-BEB8-433D7E3B4C4E}" dt="2025-09-01T14:20:12.706" v="666" actId="1076"/>
        <pc:sldMkLst>
          <pc:docMk/>
          <pc:sldMk cId="1103839212" sldId="279"/>
        </pc:sldMkLst>
        <pc:picChg chg="add mod">
          <ac:chgData name="Riccardo Berta" userId="c8694f89-bba4-4576-b0a8-456619ca5a8c" providerId="ADAL" clId="{FDDBFC5A-5EA9-5330-BEB8-433D7E3B4C4E}" dt="2025-09-01T14:18:33.653" v="644" actId="14100"/>
          <ac:picMkLst>
            <pc:docMk/>
            <pc:sldMk cId="1103839212" sldId="279"/>
            <ac:picMk id="3" creationId="{AAC00D06-32A0-8AC4-9F14-0246F91E4B2B}"/>
          </ac:picMkLst>
        </pc:picChg>
        <pc:picChg chg="add mod">
          <ac:chgData name="Riccardo Berta" userId="c8694f89-bba4-4576-b0a8-456619ca5a8c" providerId="ADAL" clId="{FDDBFC5A-5EA9-5330-BEB8-433D7E3B4C4E}" dt="2025-09-01T14:19:41.588" v="654" actId="1076"/>
          <ac:picMkLst>
            <pc:docMk/>
            <pc:sldMk cId="1103839212" sldId="279"/>
            <ac:picMk id="7" creationId="{051440F0-070B-30EF-C7E3-D4D9402FCF7E}"/>
          </ac:picMkLst>
        </pc:picChg>
        <pc:picChg chg="add mod">
          <ac:chgData name="Riccardo Berta" userId="c8694f89-bba4-4576-b0a8-456619ca5a8c" providerId="ADAL" clId="{FDDBFC5A-5EA9-5330-BEB8-433D7E3B4C4E}" dt="2025-09-01T14:19:50.826" v="657" actId="1076"/>
          <ac:picMkLst>
            <pc:docMk/>
            <pc:sldMk cId="1103839212" sldId="279"/>
            <ac:picMk id="9" creationId="{230A9F8C-B339-7125-445A-D7382CB076B2}"/>
          </ac:picMkLst>
        </pc:picChg>
        <pc:picChg chg="add mod">
          <ac:chgData name="Riccardo Berta" userId="c8694f89-bba4-4576-b0a8-456619ca5a8c" providerId="ADAL" clId="{FDDBFC5A-5EA9-5330-BEB8-433D7E3B4C4E}" dt="2025-09-01T14:20:07.508" v="663" actId="1038"/>
          <ac:picMkLst>
            <pc:docMk/>
            <pc:sldMk cId="1103839212" sldId="279"/>
            <ac:picMk id="11" creationId="{069A3ED5-9BDE-510C-15B1-83F0DB1C7B95}"/>
          </ac:picMkLst>
        </pc:picChg>
        <pc:picChg chg="add mod">
          <ac:chgData name="Riccardo Berta" userId="c8694f89-bba4-4576-b0a8-456619ca5a8c" providerId="ADAL" clId="{FDDBFC5A-5EA9-5330-BEB8-433D7E3B4C4E}" dt="2025-09-01T14:20:08.917" v="665" actId="1038"/>
          <ac:picMkLst>
            <pc:docMk/>
            <pc:sldMk cId="1103839212" sldId="279"/>
            <ac:picMk id="13" creationId="{CD2D3B53-E309-8A42-398C-E6B93AEDD835}"/>
          </ac:picMkLst>
        </pc:picChg>
        <pc:picChg chg="add mod">
          <ac:chgData name="Riccardo Berta" userId="c8694f89-bba4-4576-b0a8-456619ca5a8c" providerId="ADAL" clId="{FDDBFC5A-5EA9-5330-BEB8-433D7E3B4C4E}" dt="2025-09-01T14:20:12.706" v="666" actId="1076"/>
          <ac:picMkLst>
            <pc:docMk/>
            <pc:sldMk cId="1103839212" sldId="279"/>
            <ac:picMk id="15" creationId="{67F8882B-5A1D-7CF1-A3C6-2D68F196E1E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01T12:45:12.049" v="231" actId="20577"/>
        <pc:sldMkLst>
          <pc:docMk/>
          <pc:sldMk cId="2224582207" sldId="280"/>
        </pc:sldMkLst>
        <pc:spChg chg="mod">
          <ac:chgData name="Riccardo Berta" userId="c8694f89-bba4-4576-b0a8-456619ca5a8c" providerId="ADAL" clId="{FDDBFC5A-5EA9-5330-BEB8-433D7E3B4C4E}" dt="2025-09-01T12:45:12.049" v="231" actId="20577"/>
          <ac:spMkLst>
            <pc:docMk/>
            <pc:sldMk cId="2224582207" sldId="280"/>
            <ac:spMk id="2" creationId="{72A51CB3-9E9D-E4E4-7BEE-7C9BDA77F321}"/>
          </ac:spMkLst>
        </pc:spChg>
        <pc:picChg chg="add mod">
          <ac:chgData name="Riccardo Berta" userId="c8694f89-bba4-4576-b0a8-456619ca5a8c" providerId="ADAL" clId="{FDDBFC5A-5EA9-5330-BEB8-433D7E3B4C4E}" dt="2025-09-01T12:35:18.686" v="216" actId="1076"/>
          <ac:picMkLst>
            <pc:docMk/>
            <pc:sldMk cId="2224582207" sldId="280"/>
            <ac:picMk id="6" creationId="{8292C541-8307-6C88-FF7A-B7095BD153E4}"/>
          </ac:picMkLst>
        </pc:picChg>
      </pc:sldChg>
      <pc:sldChg chg="del">
        <pc:chgData name="Riccardo Berta" userId="c8694f89-bba4-4576-b0a8-456619ca5a8c" providerId="ADAL" clId="{FDDBFC5A-5EA9-5330-BEB8-433D7E3B4C4E}" dt="2025-08-25T12:22:23.328" v="0" actId="2696"/>
        <pc:sldMkLst>
          <pc:docMk/>
          <pc:sldMk cId="2307114726" sldId="280"/>
        </pc:sldMkLst>
      </pc:sldChg>
      <pc:sldChg chg="addSp delSp modSp add mod">
        <pc:chgData name="Riccardo Berta" userId="c8694f89-bba4-4576-b0a8-456619ca5a8c" providerId="ADAL" clId="{FDDBFC5A-5EA9-5330-BEB8-433D7E3B4C4E}" dt="2025-09-01T12:45:08.433" v="229" actId="1076"/>
        <pc:sldMkLst>
          <pc:docMk/>
          <pc:sldMk cId="3348547245" sldId="281"/>
        </pc:sldMkLst>
        <pc:spChg chg="mod">
          <ac:chgData name="Riccardo Berta" userId="c8694f89-bba4-4576-b0a8-456619ca5a8c" providerId="ADAL" clId="{FDDBFC5A-5EA9-5330-BEB8-433D7E3B4C4E}" dt="2025-09-01T12:44:57.085" v="222" actId="20577"/>
          <ac:spMkLst>
            <pc:docMk/>
            <pc:sldMk cId="3348547245" sldId="281"/>
            <ac:spMk id="2" creationId="{8BD02222-93C7-753C-31F8-F15EB29B73E8}"/>
          </ac:spMkLst>
        </pc:spChg>
        <pc:picChg chg="add mod">
          <ac:chgData name="Riccardo Berta" userId="c8694f89-bba4-4576-b0a8-456619ca5a8c" providerId="ADAL" clId="{FDDBFC5A-5EA9-5330-BEB8-433D7E3B4C4E}" dt="2025-09-01T12:45:08.433" v="229" actId="1076"/>
          <ac:picMkLst>
            <pc:docMk/>
            <pc:sldMk cId="3348547245" sldId="281"/>
            <ac:picMk id="3" creationId="{E0447B09-FE0E-1FB9-2100-1DAD33F3940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02T05:33:20.885" v="855" actId="20577"/>
        <pc:sldMkLst>
          <pc:docMk/>
          <pc:sldMk cId="1154629497" sldId="282"/>
        </pc:sldMkLst>
        <pc:spChg chg="add del mod">
          <ac:chgData name="Riccardo Berta" userId="c8694f89-bba4-4576-b0a8-456619ca5a8c" providerId="ADAL" clId="{FDDBFC5A-5EA9-5330-BEB8-433D7E3B4C4E}" dt="2025-09-02T05:30:47.379" v="834"/>
          <ac:spMkLst>
            <pc:docMk/>
            <pc:sldMk cId="1154629497" sldId="282"/>
            <ac:spMk id="2" creationId="{E0EA4384-39B7-6AAB-B776-BA28306F2134}"/>
          </ac:spMkLst>
        </pc:spChg>
        <pc:spChg chg="mod">
          <ac:chgData name="Riccardo Berta" userId="c8694f89-bba4-4576-b0a8-456619ca5a8c" providerId="ADAL" clId="{FDDBFC5A-5EA9-5330-BEB8-433D7E3B4C4E}" dt="2025-09-02T05:33:20.885" v="855" actId="20577"/>
          <ac:spMkLst>
            <pc:docMk/>
            <pc:sldMk cId="1154629497" sldId="282"/>
            <ac:spMk id="4" creationId="{A0F702DC-7C15-C605-058E-803EE2E72F40}"/>
          </ac:spMkLst>
        </pc:spChg>
        <pc:spChg chg="mod">
          <ac:chgData name="Riccardo Berta" userId="c8694f89-bba4-4576-b0a8-456619ca5a8c" providerId="ADAL" clId="{FDDBFC5A-5EA9-5330-BEB8-433D7E3B4C4E}" dt="2025-09-02T05:30:39.629" v="828" actId="20577"/>
          <ac:spMkLst>
            <pc:docMk/>
            <pc:sldMk cId="1154629497" sldId="282"/>
            <ac:spMk id="83" creationId="{A4C1BF76-08E1-F4ED-47CB-3193C91FCDC7}"/>
          </ac:spMkLst>
        </pc:spChg>
        <pc:picChg chg="del">
          <ac:chgData name="Riccardo Berta" userId="c8694f89-bba4-4576-b0a8-456619ca5a8c" providerId="ADAL" clId="{FDDBFC5A-5EA9-5330-BEB8-433D7E3B4C4E}" dt="2025-09-02T05:30:40.823" v="829" actId="478"/>
          <ac:picMkLst>
            <pc:docMk/>
            <pc:sldMk cId="1154629497" sldId="282"/>
            <ac:picMk id="3" creationId="{9D3CB6E8-0EB1-4CE9-43D5-E9897FFC7D0A}"/>
          </ac:picMkLst>
        </pc:picChg>
        <pc:picChg chg="add del">
          <ac:chgData name="Riccardo Berta" userId="c8694f89-bba4-4576-b0a8-456619ca5a8c" providerId="ADAL" clId="{FDDBFC5A-5EA9-5330-BEB8-433D7E3B4C4E}" dt="2025-09-02T05:31:22.773" v="839" actId="478"/>
          <ac:picMkLst>
            <pc:docMk/>
            <pc:sldMk cId="1154629497" sldId="282"/>
            <ac:picMk id="5" creationId="{882E7D53-140C-CFC2-9103-09AE8EBFABBC}"/>
          </ac:picMkLst>
        </pc:picChg>
        <pc:picChg chg="add mod">
          <ac:chgData name="Riccardo Berta" userId="c8694f89-bba4-4576-b0a8-456619ca5a8c" providerId="ADAL" clId="{FDDBFC5A-5EA9-5330-BEB8-433D7E3B4C4E}" dt="2025-09-02T05:32:41.918" v="845" actId="1076"/>
          <ac:picMkLst>
            <pc:docMk/>
            <pc:sldMk cId="1154629497" sldId="282"/>
            <ac:picMk id="6" creationId="{83265844-3DA8-7227-A584-082F21B6700B}"/>
          </ac:picMkLst>
        </pc:picChg>
        <pc:picChg chg="del">
          <ac:chgData name="Riccardo Berta" userId="c8694f89-bba4-4576-b0a8-456619ca5a8c" providerId="ADAL" clId="{FDDBFC5A-5EA9-5330-BEB8-433D7E3B4C4E}" dt="2025-09-02T05:30:48.860" v="835" actId="478"/>
          <ac:picMkLst>
            <pc:docMk/>
            <pc:sldMk cId="1154629497" sldId="282"/>
            <ac:picMk id="7" creationId="{611FC702-5119-F97E-4986-00BA00A9CDDB}"/>
          </ac:picMkLst>
        </pc:picChg>
        <pc:picChg chg="del">
          <ac:chgData name="Riccardo Berta" userId="c8694f89-bba4-4576-b0a8-456619ca5a8c" providerId="ADAL" clId="{FDDBFC5A-5EA9-5330-BEB8-433D7E3B4C4E}" dt="2025-09-02T05:30:49.699" v="836" actId="478"/>
          <ac:picMkLst>
            <pc:docMk/>
            <pc:sldMk cId="1154629497" sldId="282"/>
            <ac:picMk id="9" creationId="{4A22BD41-3435-FCEE-F490-63EC148F8BB2}"/>
          </ac:picMkLst>
        </pc:picChg>
        <pc:picChg chg="del">
          <ac:chgData name="Riccardo Berta" userId="c8694f89-bba4-4576-b0a8-456619ca5a8c" providerId="ADAL" clId="{FDDBFC5A-5EA9-5330-BEB8-433D7E3B4C4E}" dt="2025-09-02T05:30:50.587" v="837" actId="478"/>
          <ac:picMkLst>
            <pc:docMk/>
            <pc:sldMk cId="1154629497" sldId="282"/>
            <ac:picMk id="11" creationId="{7E3CB2A6-A3A3-8BF3-1025-6EBE87A7E2D2}"/>
          </ac:picMkLst>
        </pc:picChg>
        <pc:picChg chg="del">
          <ac:chgData name="Riccardo Berta" userId="c8694f89-bba4-4576-b0a8-456619ca5a8c" providerId="ADAL" clId="{FDDBFC5A-5EA9-5330-BEB8-433D7E3B4C4E}" dt="2025-09-02T05:30:46.824" v="832" actId="478"/>
          <ac:picMkLst>
            <pc:docMk/>
            <pc:sldMk cId="1154629497" sldId="282"/>
            <ac:picMk id="13" creationId="{BAB1207D-144B-354C-9315-12C475A81808}"/>
          </ac:picMkLst>
        </pc:picChg>
        <pc:picChg chg="del">
          <ac:chgData name="Riccardo Berta" userId="c8694f89-bba4-4576-b0a8-456619ca5a8c" providerId="ADAL" clId="{FDDBFC5A-5EA9-5330-BEB8-433D7E3B4C4E}" dt="2025-09-02T05:30:45.787" v="831" actId="478"/>
          <ac:picMkLst>
            <pc:docMk/>
            <pc:sldMk cId="1154629497" sldId="282"/>
            <ac:picMk id="15" creationId="{4B4351C2-B58E-7EC6-3791-D7D7893B8831}"/>
          </ac:picMkLst>
        </pc:picChg>
      </pc:sldChg>
      <pc:sldChg chg="modSp add del mod">
        <pc:chgData name="Riccardo Berta" userId="c8694f89-bba4-4576-b0a8-456619ca5a8c" providerId="ADAL" clId="{FDDBFC5A-5EA9-5330-BEB8-433D7E3B4C4E}" dt="2025-09-01T14:17:42.933" v="637" actId="2696"/>
        <pc:sldMkLst>
          <pc:docMk/>
          <pc:sldMk cId="3985755149" sldId="282"/>
        </pc:sldMkLst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1763721470" sldId="266"/>
        </pc:sldMkLst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0" sldId="267"/>
        </pc:sldMkLst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0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0" sldId="269"/>
        </pc:sldMkLst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0" sldId="270"/>
        </pc:sldMkLst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0" sldId="271"/>
        </pc:sldMkLst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0" sldId="272"/>
        </pc:sldMkLst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0" sldId="273"/>
        </pc:sldMkLst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97697531" sldId="275"/>
        </pc:sldMkLst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</pc:sldChg>
      <pc:sldChg chg="modSp new mod">
        <pc:chgData name="Riccardo Berta" userId="c8694f89-bba4-4576-b0a8-456619ca5a8c" providerId="ADAL" clId="{A8290FA7-622A-D149-8650-9DF3F18680D5}" dt="2022-07-27T10:13:59.822" v="1768" actId="20577"/>
        <pc:sldMkLst>
          <pc:docMk/>
          <pc:sldMk cId="1290395919" sldId="261"/>
        </pc:sldMkLst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del">
        <pc:chgData name="Riccardo Berta" userId="c8694f89-bba4-4576-b0a8-456619ca5a8c" providerId="ADAL" clId="{A8290FA7-622A-D149-8650-9DF3F18680D5}" dt="2022-07-18T11:39:58.282" v="26" actId="2696"/>
        <pc:sldMkLst>
          <pc:docMk/>
          <pc:sldMk cId="4130549615" sldId="262"/>
        </pc:sldMkLst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1763721470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0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0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0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0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0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0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976975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Riccardo Berta" userId="c8694f89-bba4-4576-b0a8-456619ca5a8c" providerId="ADAL" clId="{EBF5B485-160E-8C4B-92EA-A67553ED9ACB}"/>
    <pc:docChg chg="addSld modSld">
      <pc:chgData name="Riccardo Berta" userId="c8694f89-bba4-4576-b0a8-456619ca5a8c" providerId="ADAL" clId="{EBF5B485-160E-8C4B-92EA-A67553ED9ACB}" dt="2022-08-26T10:56:32.477" v="31" actId="20577"/>
      <pc:docMkLst>
        <pc:docMk/>
      </pc:docMkLst>
      <pc:sldChg chg="modSp mod">
        <pc:chgData name="Riccardo Berta" userId="c8694f89-bba4-4576-b0a8-456619ca5a8c" providerId="ADAL" clId="{EBF5B485-160E-8C4B-92EA-A67553ED9ACB}" dt="2022-08-26T10:56:32.477" v="31" actId="20577"/>
        <pc:sldMkLst>
          <pc:docMk/>
          <pc:sldMk cId="3018556184" sldId="259"/>
        </pc:sldMkLst>
      </pc:sldChg>
      <pc:sldChg chg="add">
        <pc:chgData name="Riccardo Berta" userId="c8694f89-bba4-4576-b0a8-456619ca5a8c" providerId="ADAL" clId="{EBF5B485-160E-8C4B-92EA-A67553ED9ACB}" dt="2022-08-26T10:56:02.052" v="0"/>
        <pc:sldMkLst>
          <pc:docMk/>
          <pc:sldMk cId="1370485989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96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4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6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74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6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B39946E-0A23-AA70-ACE7-DF37E3E6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47424E6-EF52-F2B1-3022-E15AC770E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1A2B6FE-2ADE-D07A-F5B9-AC7980B22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737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Digital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Quantization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113209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0650" indent="0">
              <a:spcBef>
                <a:spcPts val="600"/>
              </a:spcBef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C00D06-32A0-8AC4-9F14-0246F91E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3" y="1119550"/>
            <a:ext cx="8255885" cy="34883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51440F0-070B-30EF-C7E3-D4D9402F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" y="4461353"/>
            <a:ext cx="1320800" cy="444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0A9F8C-B339-7125-445A-D7382CB0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54" y="4347053"/>
            <a:ext cx="2070100" cy="6731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9A3ED5-9BDE-510C-15B1-83F0DB1C7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45" y="5110785"/>
            <a:ext cx="4215409" cy="63353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D2D3B53-E309-8A42-398C-E6B93AED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92" y="5977626"/>
            <a:ext cx="1778000" cy="3048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7F8882B-5A1D-7CF1-A3C6-2D68F196E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404" y="5749755"/>
            <a:ext cx="1993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3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The amount of information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00" y="1104350"/>
            <a:ext cx="8818500" cy="5520568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set of S symbols </a:t>
            </a:r>
          </a:p>
          <a:p>
            <a:r>
              <a:rPr lang="en-GB" dirty="0"/>
              <a:t>A </a:t>
            </a:r>
            <a:r>
              <a:rPr lang="en-GB" b="1" dirty="0"/>
              <a:t>word of length D</a:t>
            </a:r>
          </a:p>
          <a:p>
            <a:r>
              <a:rPr lang="en-GB" dirty="0"/>
              <a:t>We can obtain </a:t>
            </a:r>
            <a:r>
              <a:rPr lang="en-GB" b="1" dirty="0"/>
              <a:t>S</a:t>
            </a:r>
            <a:r>
              <a:rPr lang="en-GB" b="1" baseline="30000" dirty="0"/>
              <a:t>D</a:t>
            </a:r>
            <a:r>
              <a:rPr lang="en-GB" b="1" dirty="0"/>
              <a:t> distinct encodings</a:t>
            </a:r>
          </a:p>
          <a:p>
            <a:endParaRPr lang="en-GB" sz="500" b="1" dirty="0"/>
          </a:p>
          <a:p>
            <a:r>
              <a:rPr lang="en-GB" dirty="0"/>
              <a:t>If we have a </a:t>
            </a:r>
            <a:r>
              <a:rPr lang="en-GB" b="1" dirty="0"/>
              <a:t>N objects </a:t>
            </a:r>
            <a:r>
              <a:rPr lang="en-GB" dirty="0"/>
              <a:t>to encode, then </a:t>
            </a:r>
            <a:r>
              <a:rPr lang="en-GB" b="1" dirty="0"/>
              <a:t>S</a:t>
            </a:r>
            <a:r>
              <a:rPr lang="en-GB" b="1" baseline="30000" dirty="0"/>
              <a:t>D</a:t>
            </a:r>
            <a:r>
              <a:rPr lang="en-GB" b="1" dirty="0"/>
              <a:t> &gt;= N</a:t>
            </a: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 general, </a:t>
            </a:r>
            <a:r>
              <a:rPr lang="en-GB" b="1" dirty="0"/>
              <a:t>we know N and S </a:t>
            </a:r>
            <a:r>
              <a:rPr lang="en-GB" dirty="0"/>
              <a:t>and we need to </a:t>
            </a:r>
            <a:r>
              <a:rPr lang="en-GB" b="1" dirty="0"/>
              <a:t>find the minimum D &gt;= </a:t>
            </a:r>
            <a:r>
              <a:rPr lang="en-GB" b="1" dirty="0" err="1"/>
              <a:t>log</a:t>
            </a:r>
            <a:r>
              <a:rPr lang="en-GB" b="1" baseline="-25000" dirty="0" err="1"/>
              <a:t>S</a:t>
            </a:r>
            <a:r>
              <a:rPr lang="en-GB" b="1" dirty="0"/>
              <a:t> N</a:t>
            </a:r>
          </a:p>
          <a:p>
            <a:endParaRPr lang="en-GB" sz="500" b="1" dirty="0"/>
          </a:p>
          <a:p>
            <a:r>
              <a:rPr lang="en-GB" b="1" dirty="0"/>
              <a:t>Binary variables </a:t>
            </a:r>
            <a:r>
              <a:rPr lang="en-GB" dirty="0"/>
              <a:t>S=2</a:t>
            </a:r>
            <a:r>
              <a:rPr lang="en-GB" b="1" dirty="0"/>
              <a:t>, </a:t>
            </a:r>
            <a:r>
              <a:rPr lang="en-GB" dirty="0"/>
              <a:t>D is measured in </a:t>
            </a:r>
            <a:r>
              <a:rPr lang="en-GB" b="1" dirty="0"/>
              <a:t>bits</a:t>
            </a:r>
            <a:r>
              <a:rPr lang="en-GB" dirty="0"/>
              <a:t> 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D = log</a:t>
            </a:r>
            <a:r>
              <a:rPr lang="en-GB" b="1" baseline="-25000" dirty="0"/>
              <a:t>2</a:t>
            </a:r>
            <a:r>
              <a:rPr lang="en-GB" b="1" dirty="0"/>
              <a:t>N [bits]</a:t>
            </a:r>
            <a:endParaRPr lang="en-GB" sz="5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5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Examples: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single binary variable has log</a:t>
            </a:r>
            <a:r>
              <a:rPr lang="en-GB" baseline="-25000" dirty="0"/>
              <a:t>2</a:t>
            </a:r>
            <a:r>
              <a:rPr lang="en-GB" dirty="0"/>
              <a:t>2 = 1 bit of information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75 alphanumeric values (uppercase and lowercase characters, digits and special characters) needs 7 bit (ASCII)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continuous signal contains </a:t>
            </a:r>
            <a:r>
              <a:rPr lang="en-GB" b="1" dirty="0"/>
              <a:t>an infinite amount of information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take on an </a:t>
            </a:r>
            <a:r>
              <a:rPr lang="en-GB" b="1" dirty="0"/>
              <a:t>infinite number of values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noise and measurement error limit the information to </a:t>
            </a:r>
            <a:r>
              <a:rPr lang="en-GB" b="1" dirty="0"/>
              <a:t>10 to 16 bits</a:t>
            </a:r>
          </a:p>
        </p:txBody>
      </p:sp>
    </p:spTree>
    <p:extLst>
      <p:ext uri="{BB962C8B-B14F-4D97-AF65-F5344CB8AC3E}">
        <p14:creationId xmlns:p14="http://schemas.microsoft.com/office/powerpoint/2010/main" val="176372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C4D1186-D5E5-3918-0D88-31D2A894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4C1BF76-08E1-F4ED-47CB-3193C91FCD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 signal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E8A3947-DD9F-0CF7-A901-6BACC5A5A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A0F702DC-7C15-C605-058E-803EE2E72F40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113209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600"/>
              </a:spcBef>
            </a:pPr>
            <a:r>
              <a:rPr lang="en-GB" dirty="0"/>
              <a:t>After the continuous signal is </a:t>
            </a:r>
            <a:r>
              <a:rPr lang="en-GB" b="1" dirty="0"/>
              <a:t>sampled in time</a:t>
            </a:r>
            <a:r>
              <a:rPr lang="en-GB" dirty="0"/>
              <a:t> and </a:t>
            </a:r>
            <a:r>
              <a:rPr lang="en-GB" b="1" dirty="0"/>
              <a:t>quantized in amplitude</a:t>
            </a:r>
            <a:r>
              <a:rPr lang="en-GB" dirty="0"/>
              <a:t>, the result is a </a:t>
            </a:r>
            <a:r>
              <a:rPr lang="en-GB" b="1" dirty="0"/>
              <a:t>sequence of discrete values</a:t>
            </a:r>
            <a:r>
              <a:rPr lang="en-GB" dirty="0"/>
              <a:t> that can be stored and processed by a digital system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265844-3DA8-7227-A584-082F21B6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1338"/>
            <a:ext cx="8981891" cy="38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noProof="0" dirty="0"/>
              <a:t>Sensors</a:t>
            </a:r>
            <a:r>
              <a:rPr lang="en-GB" noProof="0" dirty="0"/>
              <a:t> : devices that can sense physical phenomena and produce electrical signals that represent them 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(1)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E2C15E7-AF96-9F67-66BF-FEA4E10C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0" y="2705421"/>
            <a:ext cx="7772400" cy="28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A3C2-C8A5-0F72-D523-A62A590D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02222-93C7-753C-31F8-F15EB29B7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447B09-FE0E-1FB9-2100-1DAD33F3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9" y="1443318"/>
            <a:ext cx="8388381" cy="45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0256-C648-7748-15A8-6A1C307C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51CB3-9E9D-E4E4-7BEE-7C9BDA77F3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92C541-8307-6C88-FF7A-B7095BD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6" y="1692514"/>
            <a:ext cx="8429535" cy="41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it-IT" dirty="0"/>
              <a:t>Boole Algebra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523" y="1245175"/>
            <a:ext cx="8818500" cy="5113200"/>
          </a:xfrm>
        </p:spPr>
        <p:txBody>
          <a:bodyPr/>
          <a:lstStyle/>
          <a:p>
            <a:r>
              <a:rPr lang="en-GB" noProof="0" dirty="0"/>
              <a:t>Digital signals may be treated with </a:t>
            </a:r>
            <a:r>
              <a:rPr lang="en-GB" b="1" noProof="0" dirty="0"/>
              <a:t>discrete math</a:t>
            </a:r>
            <a:r>
              <a:rPr lang="en-GB" noProof="0" dirty="0"/>
              <a:t> </a:t>
            </a:r>
          </a:p>
          <a:p>
            <a:r>
              <a:rPr lang="en-GB" noProof="0" dirty="0"/>
              <a:t>The binary case: </a:t>
            </a:r>
            <a:r>
              <a:rPr lang="en-GB" b="1" dirty="0"/>
              <a:t>B</a:t>
            </a:r>
            <a:r>
              <a:rPr lang="en-GB" b="1" noProof="0" dirty="0" err="1"/>
              <a:t>oolean</a:t>
            </a:r>
            <a:r>
              <a:rPr lang="en-GB" b="1" noProof="0" dirty="0"/>
              <a:t> algebra</a:t>
            </a:r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r>
              <a:rPr lang="en-GB" b="1" noProof="0" dirty="0"/>
              <a:t>Digital abstraction: </a:t>
            </a:r>
            <a:r>
              <a:rPr lang="en-GB" noProof="0" dirty="0"/>
              <a:t>designers can </a:t>
            </a:r>
            <a:r>
              <a:rPr lang="en-GB" b="1" noProof="0" dirty="0"/>
              <a:t>focus</a:t>
            </a:r>
            <a:r>
              <a:rPr lang="en-GB" noProof="0" dirty="0"/>
              <a:t> on 1 and 0, </a:t>
            </a:r>
            <a:r>
              <a:rPr lang="en-GB" b="1" noProof="0" dirty="0"/>
              <a:t>ignoring</a:t>
            </a:r>
            <a:r>
              <a:rPr lang="en-GB" noProof="0" dirty="0"/>
              <a:t> whether the </a:t>
            </a:r>
            <a:br>
              <a:rPr lang="en-GB" noProof="0" dirty="0"/>
            </a:br>
            <a:r>
              <a:rPr lang="en-GB" noProof="0" dirty="0"/>
              <a:t>variables are physically represented with voltages, rotating gears, or even hydraulic fluid levels </a:t>
            </a:r>
          </a:p>
          <a:p>
            <a:endParaRPr lang="en-GB" dirty="0"/>
          </a:p>
          <a:p>
            <a:r>
              <a:rPr lang="en-GB" dirty="0"/>
              <a:t>H</a:t>
            </a:r>
            <a:r>
              <a:rPr lang="en-GB" noProof="0" dirty="0" err="1"/>
              <a:t>ardware</a:t>
            </a:r>
            <a:r>
              <a:rPr lang="en-GB" noProof="0" dirty="0"/>
              <a:t> designer can use </a:t>
            </a:r>
            <a:r>
              <a:rPr lang="en-GB" dirty="0"/>
              <a:t>B</a:t>
            </a:r>
            <a:r>
              <a:rPr lang="en-GB" noProof="0" dirty="0" err="1"/>
              <a:t>oolean</a:t>
            </a:r>
            <a:r>
              <a:rPr lang="en-GB" noProof="0" dirty="0"/>
              <a:t> algebra to model, analyse, and optimize circuits.</a:t>
            </a:r>
          </a:p>
          <a:p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8F86DC-BF14-13D6-48E1-BC8CDB3B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86408"/>
            <a:ext cx="7772400" cy="21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8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7237"/>
            <a:ext cx="8520600" cy="5113200"/>
          </a:xfrm>
        </p:spPr>
        <p:txBody>
          <a:bodyPr/>
          <a:lstStyle/>
          <a:p>
            <a:r>
              <a:rPr lang="en-GB" dirty="0"/>
              <a:t>Managing Complexity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Abstraction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Discipline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 Three -Y’s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Digitalization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Sampling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Quantization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Amount of information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Digital signal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Interaction with the Physical World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it-IT" dirty="0"/>
              <a:t>Boole Algebra</a:t>
            </a:r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Complexity (1)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0E0E1B-A241-89D0-9BA2-63F3998E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6" y="1815920"/>
            <a:ext cx="8540223" cy="3446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367158-2E24-E90C-7ECC-502AB323ED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Abstraction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8319D7-6EBF-2974-0EA7-52B1A4E5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6" y="1438055"/>
            <a:ext cx="8205348" cy="44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B44347-B705-702C-8C13-25742F95F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Discipline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462C8B-759C-C2C7-EA44-1505F85DD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00" y="1016838"/>
            <a:ext cx="8815794" cy="5113200"/>
          </a:xfrm>
        </p:spPr>
        <p:txBody>
          <a:bodyPr/>
          <a:lstStyle/>
          <a:p>
            <a:r>
              <a:rPr lang="en-GB" dirty="0"/>
              <a:t>Intentionally </a:t>
            </a:r>
            <a:r>
              <a:rPr lang="en-GB" b="1" dirty="0"/>
              <a:t>restricting the design choices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sz="600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i="1" dirty="0"/>
              <a:t>“Any customer can have a car painted any colour that he wants so long as it is black”</a:t>
            </a:r>
          </a:p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E6331-94B4-F14E-7B40-A2AC0788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2" y="2216880"/>
            <a:ext cx="8304255" cy="25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0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three</a:t>
            </a:r>
            <a:r>
              <a:rPr lang="it-IT" dirty="0"/>
              <a:t> -y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94" y="1507542"/>
            <a:ext cx="8818500" cy="4283658"/>
          </a:xfrm>
        </p:spPr>
        <p:txBody>
          <a:bodyPr/>
          <a:lstStyle/>
          <a:p>
            <a:r>
              <a:rPr lang="en-GB" b="1" dirty="0"/>
              <a:t>Hierarchy</a:t>
            </a:r>
            <a:r>
              <a:rPr lang="en-GB" dirty="0"/>
              <a:t>: brake system into smaller, understandable modules</a:t>
            </a:r>
          </a:p>
          <a:p>
            <a:endParaRPr lang="en-GB" dirty="0"/>
          </a:p>
          <a:p>
            <a:r>
              <a:rPr lang="en-GB" b="1" dirty="0"/>
              <a:t>Modularity</a:t>
            </a:r>
            <a:r>
              <a:rPr lang="en-GB" dirty="0"/>
              <a:t>: modules have clear functions and interfaces</a:t>
            </a:r>
          </a:p>
          <a:p>
            <a:endParaRPr lang="en-GB" b="1" dirty="0"/>
          </a:p>
          <a:p>
            <a:r>
              <a:rPr lang="en-GB" b="1" dirty="0"/>
              <a:t>Regularity</a:t>
            </a:r>
            <a:r>
              <a:rPr lang="en-GB" dirty="0"/>
              <a:t>: reuse uniform modules to simplify design</a:t>
            </a:r>
          </a:p>
          <a:p>
            <a:endParaRPr lang="en-GB" dirty="0"/>
          </a:p>
          <a:p>
            <a:r>
              <a:rPr lang="en-GB" dirty="0"/>
              <a:t>Ford Model T example: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car - engine - carburettor - smaller interchangeable parts (hierarchy)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coupling nut holds the fuel feed line to the intake elbow and it have a standardized diameter and thread pitch, tightened to a standardized torque by a standardized wrench (modularity)	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nut can be sourced from many suppliers if size is standard (regularity)</a:t>
            </a:r>
          </a:p>
        </p:txBody>
      </p:sp>
    </p:spTree>
    <p:extLst>
      <p:ext uri="{BB962C8B-B14F-4D97-AF65-F5344CB8AC3E}">
        <p14:creationId xmlns:p14="http://schemas.microsoft.com/office/powerpoint/2010/main" val="129039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 Electronics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Analog</a:t>
            </a:r>
            <a:r>
              <a:rPr lang="en-GB" dirty="0"/>
              <a:t>: continuous voltages</a:t>
            </a:r>
          </a:p>
          <a:p>
            <a:r>
              <a:rPr lang="en-GB" b="1" dirty="0"/>
              <a:t>Digital</a:t>
            </a:r>
            <a:r>
              <a:rPr lang="en-GB" dirty="0"/>
              <a:t>: discrete voltages (simpler design, scalable systems)</a:t>
            </a:r>
          </a:p>
          <a:p>
            <a:pPr lvl="1">
              <a:spcBef>
                <a:spcPts val="0"/>
              </a:spcBef>
            </a:pPr>
            <a:r>
              <a:rPr lang="en-GB" dirty="0"/>
              <a:t>Digital devices (TVs, cameras, phones) replaced </a:t>
            </a:r>
            <a:r>
              <a:rPr lang="en-GB" dirty="0" err="1"/>
              <a:t>analog</a:t>
            </a:r>
            <a:r>
              <a:rPr lang="en-GB" dirty="0"/>
              <a:t> </a:t>
            </a:r>
          </a:p>
          <a:p>
            <a:r>
              <a:rPr lang="en-GB" dirty="0"/>
              <a:t>Info as </a:t>
            </a:r>
            <a:r>
              <a:rPr lang="en-GB" b="1" dirty="0"/>
              <a:t>discrete variables</a:t>
            </a:r>
          </a:p>
          <a:p>
            <a:endParaRPr lang="en-GB" b="1" dirty="0"/>
          </a:p>
          <a:p>
            <a:r>
              <a:rPr lang="en-GB" b="1" dirty="0"/>
              <a:t>Early digital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Modern digital</a:t>
            </a:r>
            <a:r>
              <a:rPr lang="en-GB" dirty="0"/>
              <a:t>: 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binary</a:t>
            </a:r>
            <a:r>
              <a:rPr lang="en-GB" dirty="0"/>
              <a:t> (“0” = low V, “1” = high V): only two levels for reliability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why only two? It is easier to distinguish between two voltages than ten…</a:t>
            </a:r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56B2D2-224B-CBF5-56E5-0D93ED7A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5" y="3016851"/>
            <a:ext cx="7772400" cy="21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4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Digitalization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669550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A </a:t>
            </a:r>
            <a:r>
              <a:rPr lang="en-GB" b="1" dirty="0"/>
              <a:t>physical phenomenon </a:t>
            </a:r>
            <a:r>
              <a:rPr lang="en-GB" dirty="0"/>
              <a:t>over time is </a:t>
            </a:r>
            <a:r>
              <a:rPr lang="en-GB" b="1" dirty="0"/>
              <a:t>continuous</a:t>
            </a:r>
            <a:endParaRPr lang="en-GB" dirty="0"/>
          </a:p>
          <a:p>
            <a:pPr lvl="1">
              <a:spcBef>
                <a:spcPts val="600"/>
              </a:spcBef>
            </a:pPr>
            <a:r>
              <a:rPr lang="en-GB" dirty="0"/>
              <a:t>e.g. temperature of a room, intensity of a light, force applied to an object, etc. 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spcBef>
                <a:spcPts val="600"/>
              </a:spcBef>
              <a:buNone/>
            </a:pPr>
            <a:endParaRPr lang="en-GB" b="1" dirty="0"/>
          </a:p>
          <a:p>
            <a:pPr marL="590550" lvl="1" indent="0">
              <a:spcBef>
                <a:spcPts val="600"/>
              </a:spcBef>
              <a:buNone/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We need to </a:t>
            </a:r>
            <a:r>
              <a:rPr lang="en-GB" b="1" dirty="0"/>
              <a:t>digitize</a:t>
            </a:r>
            <a:r>
              <a:rPr lang="en-GB" dirty="0"/>
              <a:t> the signal both </a:t>
            </a:r>
            <a:r>
              <a:rPr lang="en-GB" b="1" dirty="0"/>
              <a:t>in time </a:t>
            </a:r>
            <a:r>
              <a:rPr lang="en-GB" dirty="0"/>
              <a:t>and </a:t>
            </a:r>
            <a:r>
              <a:rPr lang="en-GB" b="1" dirty="0"/>
              <a:t>in amplitude</a:t>
            </a: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FADEAF2-6773-C4DE-5947-E6EA4F8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75" y="2059848"/>
            <a:ext cx="7772400" cy="32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3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Sampling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818500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0650" indent="0">
              <a:spcBef>
                <a:spcPts val="600"/>
              </a:spcBef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82A4D78-0F2F-2DC3-13EB-816A73EA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7" y="1119550"/>
            <a:ext cx="8204786" cy="34601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C4199E4-6625-96AB-DBDF-5053C3EB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655532"/>
            <a:ext cx="3467100" cy="368300"/>
          </a:xfrm>
          <a:prstGeom prst="rect">
            <a:avLst/>
          </a:prstGeom>
        </p:spPr>
      </p:pic>
      <p:pic>
        <p:nvPicPr>
          <p:cNvPr id="7" name="Immagine 6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9FAF8BD8-2096-0800-0331-9353D45E7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5165106"/>
            <a:ext cx="2628900" cy="546100"/>
          </a:xfrm>
          <a:prstGeom prst="rect">
            <a:avLst/>
          </a:prstGeom>
        </p:spPr>
      </p:pic>
      <p:pic>
        <p:nvPicPr>
          <p:cNvPr id="9" name="Immagine 8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E749DF-D130-A818-DAFA-85F7FD3F3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776019"/>
            <a:ext cx="4737100" cy="7493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67A33F-830B-1474-8FBB-C15CA8D46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754" y="5909369"/>
            <a:ext cx="1308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8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23B4AD-95C5-4177-9D22-1B7D072639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A5482-45D1-4D6B-9384-FC2E29837A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A2882-1356-4C48-B0DD-95DC1527B63A}">
  <ds:schemaRefs>
    <ds:schemaRef ds:uri="http://purl.org/dc/terms/"/>
    <ds:schemaRef ds:uri="e9b5433c-2372-4cb7-8bab-09518096b29b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3bd0d43f-5e5b-43cd-b6fc-691bd77672c6"/>
    <ds:schemaRef ds:uri="http://purl.org/dc/dcmitype/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2642</TotalTime>
  <Words>536</Words>
  <Application>Microsoft Macintosh PowerPoint</Application>
  <PresentationFormat>Presentazione su schermo (4:3)</PresentationFormat>
  <Paragraphs>127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Open Sans</vt:lpstr>
      <vt:lpstr>Arial</vt:lpstr>
      <vt:lpstr>Economica</vt:lpstr>
      <vt:lpstr>Luxe</vt:lpstr>
      <vt:lpstr>The Digital Abstraction</vt:lpstr>
      <vt:lpstr>Index</vt:lpstr>
      <vt:lpstr>Complexity (1)</vt:lpstr>
      <vt:lpstr>Abstraction</vt:lpstr>
      <vt:lpstr>Discipline</vt:lpstr>
      <vt:lpstr>The three -y</vt:lpstr>
      <vt:lpstr>Digital Electronics</vt:lpstr>
      <vt:lpstr>Digitalization</vt:lpstr>
      <vt:lpstr>Sampling</vt:lpstr>
      <vt:lpstr>Quantization</vt:lpstr>
      <vt:lpstr>The amount of information</vt:lpstr>
      <vt:lpstr>Digital signal</vt:lpstr>
      <vt:lpstr>Interaction with the Physical World (1)</vt:lpstr>
      <vt:lpstr>Interaction with the Physical World (2)</vt:lpstr>
      <vt:lpstr>Interaction with the Physical World (3)</vt:lpstr>
      <vt:lpstr>Boole Algebra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17</cp:revision>
  <dcterms:modified xsi:type="dcterms:W3CDTF">2025-09-03T12:49:32Z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